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65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471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4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095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15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57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893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31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45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1/5/2021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6673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08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2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Nubes en el cielo&#10;&#10;Descripción generada automáticamente">
            <a:extLst>
              <a:ext uri="{FF2B5EF4-FFF2-40B4-BE49-F238E27FC236}">
                <a16:creationId xmlns:a16="http://schemas.microsoft.com/office/drawing/2014/main" id="{C5FC69D2-17EA-4969-A359-6B9C5528E3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BE977B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EF40FD-3479-47CD-9945-4E662577E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s-MX" sz="4400" dirty="0" err="1">
                <a:solidFill>
                  <a:schemeClr val="tx1"/>
                </a:solidFill>
              </a:rPr>
              <a:t>My</a:t>
            </a:r>
            <a:r>
              <a:rPr lang="es-MX" sz="4400" dirty="0">
                <a:solidFill>
                  <a:schemeClr val="tx1"/>
                </a:solidFill>
              </a:rPr>
              <a:t> </a:t>
            </a:r>
            <a:r>
              <a:rPr lang="es-MX" sz="4400" dirty="0" err="1">
                <a:solidFill>
                  <a:schemeClr val="tx1"/>
                </a:solidFill>
              </a:rPr>
              <a:t>Title</a:t>
            </a:r>
            <a:endParaRPr lang="es-MX" sz="44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8ED2C4-529C-489B-860F-831D9A633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s-MX" dirty="0" err="1">
                <a:solidFill>
                  <a:schemeClr val="tx1"/>
                </a:solidFill>
              </a:rPr>
              <a:t>By</a:t>
            </a:r>
            <a:r>
              <a:rPr lang="es-MX">
                <a:solidFill>
                  <a:schemeClr val="tx1"/>
                </a:solidFill>
              </a:rPr>
              <a:t> me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BE977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82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_2SEEDS">
      <a:dk1>
        <a:srgbClr val="000000"/>
      </a:dk1>
      <a:lt1>
        <a:srgbClr val="FFFFFF"/>
      </a:lt1>
      <a:dk2>
        <a:srgbClr val="412724"/>
      </a:dk2>
      <a:lt2>
        <a:srgbClr val="E2E6E8"/>
      </a:lt2>
      <a:accent1>
        <a:srgbClr val="BE977B"/>
      </a:accent1>
      <a:accent2>
        <a:srgbClr val="CA9393"/>
      </a:accent2>
      <a:accent3>
        <a:srgbClr val="A9A17B"/>
      </a:accent3>
      <a:accent4>
        <a:srgbClr val="74ABB9"/>
      </a:accent4>
      <a:accent5>
        <a:srgbClr val="8CA2C7"/>
      </a:accent5>
      <a:accent6>
        <a:srgbClr val="7E7BBE"/>
      </a:accent6>
      <a:hlink>
        <a:srgbClr val="5A86A6"/>
      </a:hlink>
      <a:folHlink>
        <a:srgbClr val="7F7F7F"/>
      </a:folHlink>
    </a:clrScheme>
    <a:fontScheme name="Savon">
      <a:majorFont>
        <a:latin typeface="Century School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Panorámica</PresentationFormat>
  <Paragraphs>2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Century Schoolbook</vt:lpstr>
      <vt:lpstr>Franklin Gothic Book</vt:lpstr>
      <vt:lpstr>Garamond</vt:lpstr>
      <vt:lpstr>SavonVTI</vt:lpstr>
      <vt:lpstr>My Title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Title</dc:title>
  <dc:creator>Regrepsa Shmilton</dc:creator>
  <cp:lastModifiedBy>Regrepsa Shmilton</cp:lastModifiedBy>
  <cp:revision>1</cp:revision>
  <dcterms:created xsi:type="dcterms:W3CDTF">2021-01-05T16:45:41Z</dcterms:created>
  <dcterms:modified xsi:type="dcterms:W3CDTF">2021-01-05T16:46:22Z</dcterms:modified>
</cp:coreProperties>
</file>

<file path=docProps/thumbnail.jpeg>
</file>